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76" r:id="rId4"/>
    <p:sldId id="27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кости - гистогенез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40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репарат 24. Развитие костной ткани из мезенхимы. Нижняя челюсть зародыша свиньи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REZERV\RS\фото\14082013_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4422"/>
            <a:ext cx="6500826" cy="564357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1643042" y="1714488"/>
            <a:ext cx="5143536" cy="128588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16" y="1500174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ОСТЕОБЛАСТЫ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6179355" y="2750339"/>
            <a:ext cx="642942" cy="5715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929058" y="3357562"/>
            <a:ext cx="2857520" cy="7858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6578" y="3143248"/>
            <a:ext cx="235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ОСТЕОКЛАСТЫ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2071670" y="4286256"/>
            <a:ext cx="4714908" cy="7143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15140" y="4786322"/>
            <a:ext cx="22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ОСТЕОЦИТЫ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3786182" y="5929330"/>
            <a:ext cx="3071834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6578" y="5786454"/>
            <a:ext cx="2143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МЕЗЕНХИМА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5" y="-4999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25. Развитие костной ткани на месте хряща. Бедренная кость зародыша свиньи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REZERV\RS\08072013_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50"/>
          <a:stretch>
            <a:fillRect/>
          </a:stretch>
        </p:blipFill>
        <p:spPr bwMode="auto">
          <a:xfrm rot="5400000">
            <a:off x="-311516" y="1383061"/>
            <a:ext cx="5786455" cy="5163426"/>
          </a:xfrm>
          <a:prstGeom prst="rect">
            <a:avLst/>
          </a:prstGeom>
          <a:noFill/>
        </p:spPr>
      </p:pic>
      <p:sp>
        <p:nvSpPr>
          <p:cNvPr id="5" name="Правая фигурная скобка 4"/>
          <p:cNvSpPr/>
          <p:nvPr/>
        </p:nvSpPr>
        <p:spPr>
          <a:xfrm>
            <a:off x="4500562" y="1571612"/>
            <a:ext cx="1071570" cy="128588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72132" y="2000240"/>
            <a:ext cx="335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НАБУХАНИЯ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572000" y="2928934"/>
            <a:ext cx="928694" cy="107157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43570" y="321468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РАЗРУШЕНИЯ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143372" y="4214818"/>
            <a:ext cx="1643074" cy="228601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57884" y="507207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ЭНХОНДРАЛЬНАЯ КОСТНАЯ ТКАНЬ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57158" y="3929066"/>
            <a:ext cx="42862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714752"/>
            <a:ext cx="5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1285860"/>
            <a:ext cx="371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1 – КОСТНАЯ МАНЖЕТКА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REZERV\RS\08072013_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857250" y="857250"/>
            <a:ext cx="6858000" cy="51435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4071934" y="1214422"/>
            <a:ext cx="185738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000496" y="1285860"/>
            <a:ext cx="1928826" cy="14287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00760" y="928670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КЛЕТОЧНЫЕ КОЛОНКИ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4500562" y="2071678"/>
            <a:ext cx="121444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4143372" y="2071678"/>
            <a:ext cx="1571636" cy="2143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7884" y="192880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ХРЯЩЕВЫЕ БАЛКИ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643438" y="2786058"/>
            <a:ext cx="928694" cy="1143008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43570" y="314324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НАБУХАНИЯ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4857752" y="5000636"/>
            <a:ext cx="128588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43636" y="471488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КОСТНАЯ МАНЖЕТКА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3428992" y="4357694"/>
            <a:ext cx="2000264" cy="2500306"/>
          </a:xfrm>
          <a:prstGeom prst="rightBrace">
            <a:avLst>
              <a:gd name="adj1" fmla="val 8333"/>
              <a:gd name="adj2" fmla="val 57877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29256" y="5643578"/>
            <a:ext cx="350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РАЗРУШЕНИЯ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1000100" y="5643578"/>
            <a:ext cx="857256" cy="14287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2976" y="4857760"/>
            <a:ext cx="428628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9256" y="214290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– ДЕГЕНЕРИРУЮЩИЙ ХРЯЩ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63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Развитие кости - гистогенез</vt:lpstr>
      <vt:lpstr>Препарат 24. Развитие костной ткани из мезенхимы. Нижняя челюсть зародыша свиньи</vt:lpstr>
      <vt:lpstr>Препарат 25. Развитие костной ткани на месте хряща. Бедренная кость зародыша свиньи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Хрящевая ткань</dc:title>
  <dc:creator>Dell</dc:creator>
  <cp:lastModifiedBy>Dell</cp:lastModifiedBy>
  <cp:revision>25</cp:revision>
  <dcterms:created xsi:type="dcterms:W3CDTF">2013-11-12T18:08:53Z</dcterms:created>
  <dcterms:modified xsi:type="dcterms:W3CDTF">2021-02-28T20:16:15Z</dcterms:modified>
</cp:coreProperties>
</file>